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4" r:id="rId4"/>
    <p:sldId id="265" r:id="rId5"/>
    <p:sldId id="266" r:id="rId6"/>
    <p:sldId id="256" r:id="rId7"/>
    <p:sldId id="257" r:id="rId8"/>
    <p:sldId id="258" r:id="rId9"/>
    <p:sldId id="259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0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8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5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41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36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3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22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9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4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7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BAFB-FFA5-4C94-8B81-5D5DD64EC24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45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liponini.ru/blog/master-klass-po-sozdaniyu-svechej-v-forme-yolochek-iz-voshchiny?ysclid=m52fo61xof564497036#prodpopu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0" y="-5975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7200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583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5301208"/>
            <a:ext cx="3272408" cy="622920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Подготовила и провела: </a:t>
            </a:r>
          </a:p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педагог-психолог ВКК Сафарова О.В.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6237312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Екатеринбург, 28.12.2024 г.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144413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МИНИ-ТРЕНИНГ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«ИСПОЛНЕНИЕ ЖЕЛАНИЙ»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1"/>
          <a:stretch/>
        </p:blipFill>
        <p:spPr bwMode="auto">
          <a:xfrm>
            <a:off x="354043" y="2564904"/>
            <a:ext cx="2205350" cy="150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12733"/>
            <a:ext cx="2016224" cy="1519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268862" cy="1905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43" y="4686202"/>
            <a:ext cx="2481776" cy="1551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06" y="2132461"/>
            <a:ext cx="2784116" cy="188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8"/>
            <a:ext cx="2005785" cy="1504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14066" b="4789"/>
          <a:stretch/>
        </p:blipFill>
        <p:spPr bwMode="auto">
          <a:xfrm>
            <a:off x="7812360" y="3011463"/>
            <a:ext cx="861871" cy="1147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991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48"/>
            <a:ext cx="9157828" cy="687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89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 тренинга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20000"/>
          </a:bodyPr>
          <a:lstStyle/>
          <a:p>
            <a:pPr marL="0" indent="358775" algn="just">
              <a:buNone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сплочение группы;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умение общаться с коллегами;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научить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обращать внимание на распределение своей психической энергии;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вырабатывать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такие качества, как позитивное отношение к жизни, расширять диапазон о способах эффективной </a:t>
            </a:r>
            <a:r>
              <a:rPr lang="ru-RU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58775" algn="just">
              <a:buNone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Оборудование: 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доска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фломастеры, материалы к упражнению «Колесо жизни», картинки с изображением перьев, пластмассовых цветных шариков, стеклянных шариков, мячиков-ежиков.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pPr marL="0" indent="358775" algn="just">
              <a:buNone/>
            </a:pPr>
            <a:r>
              <a:rPr lang="ru-RU" b="1" dirty="0">
                <a:solidFill>
                  <a:srgbClr val="0000FF"/>
                </a:solidFill>
              </a:rPr>
              <a:t>1</a:t>
            </a:r>
            <a:r>
              <a:rPr lang="ru-RU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Упражнение «Ассоциации»</a:t>
            </a:r>
            <a:endParaRPr lang="ru-RU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Участникам предлагают </a:t>
            </a:r>
            <a:r>
              <a:rPr lang="ru-RU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назвать свое имя и прилагательное на эту букву (Ирина </a:t>
            </a:r>
            <a:r>
              <a:rPr lang="ru-RU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искренняя и т.д.).</a:t>
            </a:r>
          </a:p>
          <a:p>
            <a:pPr marL="0" indent="358775">
              <a:buNone/>
            </a:pPr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2.Упражнение </a:t>
            </a:r>
            <a:r>
              <a:rPr lang="ru-RU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«Приветствие».</a:t>
            </a:r>
            <a:endParaRPr lang="ru-RU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None/>
            </a:pPr>
            <a:r>
              <a:rPr lang="ru-RU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Участникам предлагается по очереди, выходя в круг, говорить слова приветствия или жестами здороваться с собравшимися, но главное условие - не повторяться.</a:t>
            </a:r>
          </a:p>
          <a:p>
            <a:pPr marL="0" indent="358775" algn="just">
              <a:buNone/>
            </a:pPr>
            <a:endParaRPr lang="ru-RU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00FF"/>
                </a:solidFill>
              </a:rPr>
              <a:t> </a:t>
            </a:r>
            <a:endParaRPr lang="ru-RU" sz="1200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00FF"/>
                </a:solidFill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1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5599"/>
            <a:ext cx="403748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3"/>
          <a:stretch/>
        </p:blipFill>
        <p:spPr bwMode="auto">
          <a:xfrm>
            <a:off x="4909102" y="162498"/>
            <a:ext cx="3960440" cy="3060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421959"/>
            <a:ext cx="3903985" cy="2959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05" y="3421958"/>
            <a:ext cx="3812359" cy="3068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3685" y="310215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90729" y="3103654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СТЕКЛЯННЫЕ КАМЕШКИ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6371693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МЯЧИКИ - ЕЖИКИ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6412686"/>
            <a:ext cx="203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ЦВЕТНЫЕ ШАРИКИ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15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260648"/>
            <a:ext cx="8229600" cy="36004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Интерпретация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604867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  <a:tabLst>
                <a:tab pos="88900" algn="l"/>
              </a:tabLst>
            </a:pPr>
            <a:r>
              <a:rPr lang="ru-RU" dirty="0" smtClean="0"/>
              <a:t>•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 выбрали </a:t>
            </a:r>
            <a:r>
              <a:rPr lang="ru-RU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перо</a:t>
            </a: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 Вы легки на подъем; общительные, хорошие слушатели; нежные и ласковые, впечатлительные и тонкие натуры; готовы любого поддержать в трудную минуту и рассмешить, поднять настроение; вы с чувством юмора</a:t>
            </a:r>
            <a:r>
              <a:rPr lang="ru-RU" sz="4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  <a:tabLst>
                <a:tab pos="88900" algn="l"/>
              </a:tabLst>
            </a:pPr>
            <a:endParaRPr lang="ru-RU" sz="4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• Кто выбрал </a:t>
            </a:r>
            <a:r>
              <a:rPr lang="ru-RU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стеклянный камешек (бусинку) </a:t>
            </a: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у вас всегда все гладко, да сладко; вы открыты душой, легки в общении, гибкие натуры; не подвержены чужому влиянию; гламурные, изящные и хорошо разбираетесь в моде</a:t>
            </a:r>
            <a:r>
              <a:rPr lang="ru-RU" sz="4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  <a:tabLst>
                <a:tab pos="88900" algn="l"/>
              </a:tabLst>
            </a:pPr>
            <a:endParaRPr lang="ru-RU" sz="4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• Если вы выбрали </a:t>
            </a:r>
            <a:r>
              <a:rPr lang="ru-RU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мячики-ежики</a:t>
            </a: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вы загадочные и привлекательные натуры; шустрые, энергичные и веселые; не даете себя в обиду, можете постоять за себя; заботитесь о своем драгоценном здоровье; вы легко справляетесь с любой ситуацией, всегда найдете выход</a:t>
            </a:r>
            <a:r>
              <a:rPr lang="ru-RU" sz="4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  <a:tabLst>
                <a:tab pos="88900" algn="l"/>
              </a:tabLst>
            </a:pPr>
            <a:endParaRPr lang="ru-RU" sz="4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• У кого оказались </a:t>
            </a:r>
            <a:r>
              <a:rPr lang="ru-RU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цветные шарики </a:t>
            </a: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это значит, что вы веселые и бодрые, жизнерадостные и энергичные; открытые, добрые и доверчивые; общительные; вы всегда впереди, стремитесь к победе; вас везде замечают; с вами вместе – всегда праздник, вы душа компании.</a:t>
            </a: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2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7200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583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5301208"/>
            <a:ext cx="3272408" cy="622920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Подготовила и провела: </a:t>
            </a:r>
          </a:p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педагог-психолог ВКК Сафарова О.В.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0" b="2896"/>
          <a:stretch/>
        </p:blipFill>
        <p:spPr bwMode="auto">
          <a:xfrm>
            <a:off x="2399601" y="2149718"/>
            <a:ext cx="3600400" cy="2563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6237312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Екатеринбург, 28.12.2024 г.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144413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МАСТЕР - КЛАСС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«НОВОГОДНЯЯ СВЕЧА ЖЕЛАНИЙ»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0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5144" y="332656"/>
            <a:ext cx="4848944" cy="5688632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Сегодня предлагаем вам сделать ёлочки из вощины, ведь скоро новый год! 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Изготовление свечей-ёлочек из вощины — это увлекательное занятие, доступное даже тем, кто никогда ранее не работал с воском. 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Вощина — это листы из смеси пчелиного воска и других восков с характерным медовым ароматом и текстурой пчелиных сот. Благодаря своей пластичности этот материал идеально подходит для создания праздничных и новогодних свечей своими руками.</a:t>
            </a:r>
          </a:p>
          <a:p>
            <a:pPr marL="0" indent="358775" algn="just">
              <a:buNone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Вам понадобятся: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Листы вощины (размер может варьироваться от целых листов до четвертинок. мы в мастер-классе использовали вощину размера 20×13 см).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Фитиль вощеный от </a:t>
            </a:r>
            <a:r>
              <a:rPr lang="ru-RU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Мелипонини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Нож канцелярский для аккуратного разрезания вощины.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Линейка и, при желании, коврик для удобной работы, чтобы не повредить стол.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5076056" y="908720"/>
            <a:ext cx="3390528" cy="1835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02" y="404664"/>
            <a:ext cx="3348905" cy="227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996952"/>
            <a:ext cx="309634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969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56728" y="5261"/>
            <a:ext cx="9180512" cy="6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89" y="1772816"/>
            <a:ext cx="2952887" cy="155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89" y="3458107"/>
            <a:ext cx="3095864" cy="1411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16632"/>
            <a:ext cx="57961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>
              <a:tabLst>
                <a:tab pos="358775" algn="l"/>
                <a:tab pos="538163" algn="l"/>
              </a:tabLst>
            </a:pPr>
            <a:r>
              <a:rPr lang="ru-RU" sz="2400" dirty="0" smtClean="0">
                <a:solidFill>
                  <a:srgbClr val="0000FF"/>
                </a:solidFill>
              </a:rPr>
              <a:t>1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.Подготовка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рабочего места и материалов. </a:t>
            </a:r>
          </a:p>
          <a:p>
            <a:pPr indent="268288" algn="just">
              <a:tabLst>
                <a:tab pos="358775" algn="l"/>
                <a:tab pos="538163" algn="l"/>
              </a:tabLst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Нарезать лист вощины по диагонали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фитиль отрезается с запасом 0,5-0,7 см над свечой.</a:t>
            </a:r>
          </a:p>
          <a:p>
            <a:pPr indent="268288" algn="just">
              <a:tabLst>
                <a:tab pos="358775" algn="l"/>
                <a:tab pos="538163" algn="l"/>
              </a:tabLst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Кладем вощину, на край вдоль листа ложится фитиль и медленно скручивается по основанию треугольника вокруг фитиля. Старайтесь не надавливать слишком сильно, чтобы не повредить форму ёлочки и структуру вощины.</a:t>
            </a:r>
          </a:p>
          <a:p>
            <a:pPr indent="268288" algn="just">
              <a:tabLst>
                <a:tab pos="358775" algn="l"/>
                <a:tab pos="538163" algn="l"/>
              </a:tabLst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Когда ёлочка будет скручена, слегка прижмите край, чтобы он прилип к свече и не выступал за границы.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32" y="148553"/>
            <a:ext cx="2847597" cy="148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58" y="5013176"/>
            <a:ext cx="2891618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81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56728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5276" y="2492896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  <a:hlinkClick r:id="rId3"/>
              </a:rPr>
              <a:t>СПАСИБО ЗА ВНИМАНИЕ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!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805264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https://rutube.ru/video/4424decadbca8af1bd45c1c2c1bdfebc/?r=plemwd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218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341</Words>
  <Application>Microsoft Office PowerPoint</Application>
  <PresentationFormat>Экран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автономное дошкольное образовательное учреждение детский сад № 583</vt:lpstr>
      <vt:lpstr>Цель тренинга</vt:lpstr>
      <vt:lpstr>Презентация PowerPoint</vt:lpstr>
      <vt:lpstr>Презентация PowerPoint</vt:lpstr>
      <vt:lpstr>Интерпретация:</vt:lpstr>
      <vt:lpstr>Муниципальное автономное дошкольное образовательное учреждение детский сад № 583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№ 583</dc:title>
  <dc:creator>Пользователь</dc:creator>
  <cp:lastModifiedBy>Пользователь</cp:lastModifiedBy>
  <cp:revision>15</cp:revision>
  <dcterms:created xsi:type="dcterms:W3CDTF">2024-12-24T12:10:50Z</dcterms:created>
  <dcterms:modified xsi:type="dcterms:W3CDTF">2025-01-10T04:59:25Z</dcterms:modified>
</cp:coreProperties>
</file>